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dd12d07578640cb" /><Relationship Type="http://schemas.openxmlformats.org/officeDocument/2006/relationships/extended-properties" Target="/docProps/app.xml" Id="R5c27194feedc4195" /><Relationship Type="http://schemas.openxmlformats.org/officeDocument/2006/relationships/officeDocument" Target="/ppt/presentation.xml" Id="Rf4a4b6e25342432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73941e4e7e491e"/>
  </p:sldMasterIdLst>
  <p:notesMasterIdLst>
    <p:notesMasterId xmlns:r="http://schemas.openxmlformats.org/officeDocument/2006/relationships" r:id="Rbb67166952ae419a"/>
  </p:notesMasterIdLst>
  <p:sldIdLst>
    <p:sldId xmlns:r="http://schemas.openxmlformats.org/officeDocument/2006/relationships" id="256" r:id="R82f81021cd6b4391"/>
    <p:sldId xmlns:r="http://schemas.openxmlformats.org/officeDocument/2006/relationships" id="257" r:id="Rb66d124494824a34"/>
    <p:sldId xmlns:r="http://schemas.openxmlformats.org/officeDocument/2006/relationships" id="258" r:id="Ra0475a7f59274407"/>
    <p:sldId xmlns:r="http://schemas.openxmlformats.org/officeDocument/2006/relationships" id="259" r:id="R3e3d0214625e4319"/>
    <p:sldId xmlns:r="http://schemas.openxmlformats.org/officeDocument/2006/relationships" id="260" r:id="Rc2cdbdbf8b6947a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a4b42a98334d41" /><Relationship Type="http://schemas.openxmlformats.org/officeDocument/2006/relationships/slideMaster" Target="/ppt/slideMasters/slideMaster1.xml" Id="R3e73941e4e7e491e" /><Relationship Type="http://schemas.openxmlformats.org/officeDocument/2006/relationships/notesMaster" Target="/ppt/notesMasters/notesMaster1.xml" Id="Rbb67166952ae419a" /><Relationship Type="http://schemas.openxmlformats.org/officeDocument/2006/relationships/presProps" Target="/ppt/presProps.xml" Id="Rd35b4be009cc4c94" /><Relationship Type="http://schemas.openxmlformats.org/officeDocument/2006/relationships/tableStyles" Target="/ppt/tableStyles.xml" Id="R47488fea72ef4a37" /><Relationship Type="http://schemas.openxmlformats.org/officeDocument/2006/relationships/slide" Target="/ppt/slides/slide1.xml" Id="R82f81021cd6b4391" /><Relationship Type="http://schemas.openxmlformats.org/officeDocument/2006/relationships/slide" Target="/ppt/slides/slide2.xml" Id="Rb66d124494824a34" /><Relationship Type="http://schemas.openxmlformats.org/officeDocument/2006/relationships/slide" Target="/ppt/slides/slide3.xml" Id="Ra0475a7f59274407" /><Relationship Type="http://schemas.openxmlformats.org/officeDocument/2006/relationships/slide" Target="/ppt/slides/slide4.xml" Id="R3e3d0214625e4319" /><Relationship Type="http://schemas.openxmlformats.org/officeDocument/2006/relationships/slide" Target="/ppt/slides/slide5.xml" Id="Rc2cdbdbf8b6947a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a475f167524d2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a8c45043914d0e" /><Relationship Type="http://schemas.openxmlformats.org/officeDocument/2006/relationships/notesMaster" Target="/ppt/notesMasters/notesMaster1.xml" Id="R86d8cea8fb4b46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d74aad6cb48485d" /><Relationship Type="http://schemas.openxmlformats.org/officeDocument/2006/relationships/notesMaster" Target="/ppt/notesMasters/notesMaster1.xml" Id="Rc953b642fd79470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bb9cafe5fe4bb3" /><Relationship Type="http://schemas.openxmlformats.org/officeDocument/2006/relationships/notesMaster" Target="/ppt/notesMasters/notesMaster1.xml" Id="R261142331991480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f68962dbf14210" /><Relationship Type="http://schemas.openxmlformats.org/officeDocument/2006/relationships/notesMaster" Target="/ppt/notesMasters/notesMaster1.xml" Id="R2256d642b7c2492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4e982c7cde406c" /><Relationship Type="http://schemas.openxmlformats.org/officeDocument/2006/relationships/notesMaster" Target="/ppt/notesMasters/notesMaster1.xml" Id="R187c52825f0640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https://www.nasa.gov/news-release/temperatures-rising-nasa-confirms-2024-warmest-year-on-record/</a:t>
            </a:r>
          </a:p>
          <a:p xmlns:a="http://schemas.openxmlformats.org/drawingml/2006/main">
            <a:r>
              <a:t>NASA release 25-002, 10 January 2025. NASA's January 2025 analysis identified 2024 as the warmest year in its modern temperature record. This brief describes that historical announcement.</a:t>
            </a:r>
          </a:p>
          <a:p xmlns:a="http://schemas.openxmlformats.org/drawingml/2006/main">
            <a:r>
              <a:t>Editorial reference created for Presenti tutorials. It is not an output from Presenti or a competing presentation generator, and does not imply NASA endorsement.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https://www.nasa.gov/news-release/temperatures-rising-nasa-confirms-2024-warmest-year-on-record/</a:t>
            </a:r>
          </a:p>
          <a:p xmlns:a="http://schemas.openxmlformats.org/drawingml/2006/main">
            <a:r>
              <a:t>NASA release 25-002, 10 January 2025. Global surface temperature in 2024 was 1.28 degrees Celsius above the 1951-1980 average. The figure expresses a difference from a baseline, rather than Earth's absolute temperature.</a:t>
            </a:r>
          </a:p>
          <a:p xmlns:a="http://schemas.openxmlformats.org/drawingml/2006/main">
            <a:r>
              <a:t>Editorial reference created for Presenti tutorials. It is not an output from Presenti or a competing presentation generator, and does not imply NASA endorsement.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https://www.nasa.gov/news-release/temperatures-rising-nasa-confirms-2024-warmest-year-on-record/</a:t>
            </a:r>
          </a:p>
          <a:p xmlns:a="http://schemas.openxmlformats.org/drawingml/2006/main">
            <a:r>
              <a:t>NASA release 25-002, 10 January 2025. NASA estimated that 2024 was about 1.47 degrees Celsius warmer than the 1850-1900 average. The word about preserves the qualification in NASA's announcement.</a:t>
            </a:r>
          </a:p>
          <a:p xmlns:a="http://schemas.openxmlformats.org/drawingml/2006/main">
            <a:r>
              <a:t>Editorial reference created for Presenti tutorials. It is not an output from Presenti or a competing presentation generator, and does not imply NASA endorsement.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https://www.nasa.gov/news-release/temperatures-rising-nasa-confirms-2024-warmest-year-on-record/</a:t>
            </a:r>
          </a:p>
          <a:p xmlns:a="http://schemas.openxmlformats.org/drawingml/2006/main">
            <a:r>
              <a:t>NASA release 25-002, 10 January 2025. The two figures describe the same year against different reference periods. Changing the baseline changes the reported difference. Neither figure is a year-on-year increase.</a:t>
            </a:r>
          </a:p>
          <a:p xmlns:a="http://schemas.openxmlformats.org/drawingml/2006/main">
            <a:r>
              <a:t>Editorial reference created for Presenti tutorials. It is not an output from Presenti or a competing presentation generator, and does not imply NASA endorsement.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https://www.nasa.gov/news-release/temperatures-rising-nasa-confirms-2024-warmest-year-on-record/</a:t>
            </a:r>
          </a:p>
          <a:p xmlns:a="http://schemas.openxmlformats.org/drawingml/2006/main">
            <a:r>
              <a:t>NASA release 25-002, 10 January 2025. NASA news release 25-002, published 10 January 2025. Source: https://www.nasa.gov/news-release/temperatures-rising-nasa-confirms-2024-warmest-year-on-record/</a:t>
            </a:r>
          </a:p>
          <a:p xmlns:a="http://schemas.openxmlformats.org/drawingml/2006/main">
            <a:r>
              <a:t>Editorial reference created for Presenti tutorials. It is not an output from Presenti or a competing presentation generator, and does not imply NASA endorsement.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80ee9340d1449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876eb4ac4b64b4c" /><Relationship Type="http://schemas.openxmlformats.org/officeDocument/2006/relationships/slideLayout" Target="/ppt/slideLayouts/slideLayout1.xml" Id="R92e0956457ac4f5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e0956457ac4f5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c3f58a2c8b48b7" /><Relationship Type="http://schemas.openxmlformats.org/officeDocument/2006/relationships/notesSlide" Target="/ppt/notesSlides/notesSlide1.xml" Id="R8278678501124d8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0959706ed94b47" /><Relationship Type="http://schemas.openxmlformats.org/officeDocument/2006/relationships/notesSlide" Target="/ppt/notesSlides/notesSlide2.xml" Id="Rf807e6bf54e244d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6d800238e4427d" /><Relationship Type="http://schemas.openxmlformats.org/officeDocument/2006/relationships/notesSlide" Target="/ppt/notesSlides/notesSlide3.xml" Id="R2c989bc098a24a7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f2a44e3df14a2d" /><Relationship Type="http://schemas.openxmlformats.org/officeDocument/2006/relationships/notesSlide" Target="/ppt/notesSlides/notesSlide4.xml" Id="R596eaad4668d45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f7873907134b1a" /><Relationship Type="http://schemas.openxmlformats.org/officeDocument/2006/relationships/notesSlide" Target="/ppt/notesSlides/notesSlide5.xml" Id="Rf2ee278ad2bb427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65DB88-DC7C-4371-97EC-9ADCB55A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2B3B"/>
                </a:solidFill>
                <a:latin typeface="Arial"/>
                <a:ea typeface="Arial"/>
                <a:cs typeface="Arial"/>
              </a:rPr>
              <a:t>NASA reported a record for 2024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527B2C-57CF-4FCD-8E35-EB5A5537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81200"/>
            <a:ext cx="990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6600" b="1">
                <a:solidFill>
                  <a:srgbClr val="224D68"/>
                </a:solidFill>
                <a:latin typeface="Arial"/>
                <a:ea typeface="Arial"/>
                <a:cs typeface="Arial"/>
              </a:defRPr>
            </a:pPr>
            <a:r>
              <a:rPr sz="6600" b="1">
                <a:solidFill>
                  <a:srgbClr val="224D68"/>
                </a:solidFill>
                <a:latin typeface="Arial"/>
                <a:ea typeface="Arial"/>
                <a:cs typeface="Arial"/>
              </a:rPr>
              <a:t>2024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A76882-FF97-4BAC-8413-E7F0AADAC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81375"/>
            <a:ext cx="9906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62B3B"/>
                </a:solidFill>
                <a:latin typeface="Arial"/>
                <a:ea typeface="Arial"/>
                <a:cs typeface="Arial"/>
              </a:rPr>
              <a:t>NASA's January 2025 analysis identified 2024 as the warmest year in its modern temperature record.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860C37-50FF-462E-9172-975EE5042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14900"/>
            <a:ext cx="990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25B6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425B6B"/>
                </a:solidFill>
                <a:latin typeface="Arial"/>
                <a:ea typeface="Arial"/>
                <a:cs typeface="Arial"/>
              </a:rPr>
              <a:t>NASA announcement of 10 January 2025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B6ADD9-AA97-40CD-B064-CFD0CFC4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48350"/>
            <a:ext cx="990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5636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5636D"/>
                </a:solidFill>
                <a:latin typeface="Arial"/>
                <a:ea typeface="Arial"/>
                <a:cs typeface="Arial"/>
              </a:rPr>
              <a:t>Editorial reference deck</a:t>
            </a:r>
          </a:p>
        </p:txBody>
      </p:sp>
    </p:spTree>
    <p:extLst>
      <p:ext uri="{BB962C8B-B14F-4D97-AF65-F5344CB8AC3E}">
        <p14:creationId xmlns:p14="http://schemas.microsoft.com/office/powerpoint/2010/main" val="20184093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46278F-F827-4D75-AE62-3679B8493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2B3B"/>
                </a:solidFill>
                <a:latin typeface="Arial"/>
                <a:ea typeface="Arial"/>
                <a:cs typeface="Arial"/>
              </a:rPr>
              <a:t>The 1951 to 1980 comparison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BEDF01-F042-4986-A965-674B1B303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76450"/>
            <a:ext cx="10382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6450" b="1">
                <a:solidFill>
                  <a:srgbClr val="224D68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224D68"/>
                </a:solidFill>
                <a:latin typeface="Arial"/>
                <a:ea typeface="Arial"/>
                <a:cs typeface="Arial"/>
              </a:rPr>
              <a:t>1.28°C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3B09ED-5F2A-4735-94D3-68C78B4C9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43300"/>
            <a:ext cx="10382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2B3B"/>
                </a:solidFill>
                <a:latin typeface="Arial"/>
                <a:ea typeface="Arial"/>
                <a:cs typeface="Arial"/>
              </a:rPr>
              <a:t>Above the 1951–1980 average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D0E354-4930-44D5-8C42-05EB1DF89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910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25B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25B6B"/>
                </a:solidFill>
                <a:latin typeface="Arial"/>
                <a:ea typeface="Arial"/>
                <a:cs typeface="Arial"/>
              </a:rPr>
              <a:t>The figure expresses a difference from a baseline, rather than Earth's absolute temperature.</a:t>
            </a:r>
          </a:p>
        </p:txBody>
      </p:sp>
    </p:spTree>
    <p:extLst>
      <p:ext uri="{BB962C8B-B14F-4D97-AF65-F5344CB8AC3E}">
        <p14:creationId xmlns:p14="http://schemas.microsoft.com/office/powerpoint/2010/main" val="10580752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B37B75-9151-4A3C-8330-16A6D1F44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2B3B"/>
                </a:solidFill>
                <a:latin typeface="Arial"/>
                <a:ea typeface="Arial"/>
                <a:cs typeface="Arial"/>
              </a:rPr>
              <a:t>The 1850 to 1900 comparison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7324BC-8238-480B-9318-6A6DE8C08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76450"/>
            <a:ext cx="10382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6450" b="1">
                <a:solidFill>
                  <a:srgbClr val="224D68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224D68"/>
                </a:solidFill>
                <a:latin typeface="Arial"/>
                <a:ea typeface="Arial"/>
                <a:cs typeface="Arial"/>
              </a:rPr>
              <a:t>About 1.47°C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3982C2-F571-4C1F-BFE7-6C3831F67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43300"/>
            <a:ext cx="10382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2B3B"/>
                </a:solidFill>
                <a:latin typeface="Arial"/>
                <a:ea typeface="Arial"/>
                <a:cs typeface="Arial"/>
              </a:rPr>
              <a:t>Above the 1850–1900 average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A9F0FE-1457-4798-B48F-C011FE8C6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910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25B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25B6B"/>
                </a:solidFill>
                <a:latin typeface="Arial"/>
                <a:ea typeface="Arial"/>
                <a:cs typeface="Arial"/>
              </a:rPr>
              <a:t>The word about preserves the qualification in NASA's announcement.</a:t>
            </a:r>
          </a:p>
        </p:txBody>
      </p:sp>
    </p:spTree>
    <p:extLst>
      <p:ext uri="{BB962C8B-B14F-4D97-AF65-F5344CB8AC3E}">
        <p14:creationId xmlns:p14="http://schemas.microsoft.com/office/powerpoint/2010/main" val="10211760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9C56D3-B2E8-4AAE-9C60-C71FBA96F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2B3B"/>
                </a:solidFill>
                <a:latin typeface="Arial"/>
                <a:ea typeface="Arial"/>
                <a:cs typeface="Arial"/>
              </a:rPr>
              <a:t>Why the baseline matters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3FDDA2-BBA2-47B5-AF0F-9CECFE85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76425"/>
            <a:ext cx="10382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62B3B"/>
                </a:solidFill>
                <a:latin typeface="Arial"/>
                <a:ea typeface="Arial"/>
                <a:cs typeface="Arial"/>
              </a:rPr>
              <a:t>The two figures describe the same year against different reference periods.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762000" y="2857500"/>
          <a:ext xmlns:a="http://schemas.openxmlformats.org/drawingml/2006/main" cx="10668000" cy="22288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95750"/>
                <a:gridCol w="6572250"/>
              </a:tblGrid>
              <a:tr h="7429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Reference period</a:t>
                      </a:r>
                    </a:p>
                  </a:txBody>
                  <a:tcPr marL="190500" marR="190500" marT="152400" marB="152400" anchor="ctr"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2024 temperature difference</a:t>
                      </a:r>
                    </a:p>
                  </a:txBody>
                  <a:tcPr marL="190500" marR="190500" marT="152400" marB="152400" anchor="ctr">
                    <a:solidFill>
                      <a:srgbClr val="EDF2F5"/>
                    </a:solidFill>
                  </a:tcPr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1951–1980</a:t>
                      </a:r>
                    </a:p>
                  </a:txBody>
                  <a:tcPr marL="190500" marR="190500" marT="152400" marB="152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1.28°C</a:t>
                      </a:r>
                    </a:p>
                  </a:txBody>
                  <a:tcPr marL="190500" marR="190500" marT="152400" marB="152400" anchor="ctr">
                    <a:solidFill>
                      <a:srgbClr val="FFFFFF"/>
                    </a:solidFill>
                  </a:tcPr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1850–1900</a:t>
                      </a:r>
                    </a:p>
                  </a:txBody>
                  <a:tcPr marL="190500" marR="190500" marT="152400" marB="152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About 1.47°C</a:t>
                      </a:r>
                    </a:p>
                  </a:txBody>
                  <a:tcPr marL="190500" marR="190500" marT="152400" marB="1524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A8299A-04EB-4697-BFA1-4330DA7CA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95925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25B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425B6B"/>
                </a:solidFill>
                <a:latin typeface="Arial"/>
                <a:ea typeface="Arial"/>
                <a:cs typeface="Arial"/>
              </a:rPr>
              <a:t>Changing the baseline changes the reported difference. Neither figure is a year-on-year increase.</a:t>
            </a:r>
          </a:p>
        </p:txBody>
      </p:sp>
    </p:spTree>
    <p:extLst>
      <p:ext uri="{BB962C8B-B14F-4D97-AF65-F5344CB8AC3E}">
        <p14:creationId xmlns:p14="http://schemas.microsoft.com/office/powerpoint/2010/main" val="10313713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5AA2C0-4AD5-4D54-BE1A-94A149ED4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2B3B"/>
                </a:solidFill>
                <a:latin typeface="Arial"/>
                <a:ea typeface="Arial"/>
                <a:cs typeface="Arial"/>
              </a:rPr>
              <a:t>The original source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D97B03-A32D-43F7-A28E-2C0DE0D68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52625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B3B"/>
                </a:solidFill>
                <a:latin typeface="Arial"/>
                <a:ea typeface="Arial"/>
                <a:cs typeface="Arial"/>
              </a:rPr>
              <a:t>NASA news release 25-002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D3E4F1-B99D-46BA-A632-A8E770C6B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62B3B"/>
                </a:solidFill>
                <a:latin typeface="Arial"/>
                <a:ea typeface="Arial"/>
                <a:cs typeface="Arial"/>
              </a:rPr>
              <a:t>10 January 2025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E31822-5EB8-489C-B955-47A1649E9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62B3B"/>
                </a:solidFill>
                <a:latin typeface="Arial"/>
                <a:ea typeface="Arial"/>
                <a:cs typeface="Arial"/>
              </a:rPr>
              <a:t>Temperatures Rising: NASA Confirms 2024 Warmest Year on Record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D326F4-91B1-4E10-8443-85454A96A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91050"/>
            <a:ext cx="10572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24D6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4D68"/>
                </a:solidFill>
                <a:latin typeface="Arial"/>
                <a:ea typeface="Arial"/>
                <a:cs typeface="Arial"/>
              </a:rPr>
              <a:t>https://www.nasa.gov/news-release/temperatures-rising-nasa-confirms-2024-warmest-year-on-record/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7C730D-196D-4BFC-A399-CEB9044C6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425B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425B6B"/>
                </a:solidFill>
                <a:latin typeface="Arial"/>
                <a:ea typeface="Arial"/>
                <a:cs typeface="Arial"/>
              </a:rPr>
              <a:t>This brief describes the 2024 finding reported in January 2025.</a:t>
            </a:r>
          </a:p>
        </p:txBody>
      </p:sp>
    </p:spTree>
    <p:extLst>
      <p:ext uri="{BB962C8B-B14F-4D97-AF65-F5344CB8AC3E}">
        <p14:creationId xmlns:p14="http://schemas.microsoft.com/office/powerpoint/2010/main" val="14142125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2026-10-01T17:19:01.2800000Z</dcterms:created>
  <dcterms:modified xsi:type="dcterms:W3CDTF">2026-10-01T17:19:01.2800000Z</dcterms:modified>
</coreProperties>
</file>