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bb9e35e7154ce1" /><Relationship Type="http://schemas.openxmlformats.org/officeDocument/2006/relationships/extended-properties" Target="/docProps/app.xml" Id="R05dd82dc56444817" /><Relationship Type="http://schemas.openxmlformats.org/officeDocument/2006/relationships/officeDocument" Target="/ppt/presentation.xml" Id="Rff8a662a796046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b37d93ca0c4a94"/>
  </p:sldMasterIdLst>
  <p:notesMasterIdLst>
    <p:notesMasterId xmlns:r="http://schemas.openxmlformats.org/officeDocument/2006/relationships" r:id="Rf4fbe19d81f24fbb"/>
  </p:notesMasterIdLst>
  <p:sldIdLst>
    <p:sldId xmlns:r="http://schemas.openxmlformats.org/officeDocument/2006/relationships" id="256" r:id="Reaeb11917860411b"/>
    <p:sldId xmlns:r="http://schemas.openxmlformats.org/officeDocument/2006/relationships" id="257" r:id="R81bb544a15e546b9"/>
    <p:sldId xmlns:r="http://schemas.openxmlformats.org/officeDocument/2006/relationships" id="258" r:id="R75a0a1fd68194002"/>
    <p:sldId xmlns:r="http://schemas.openxmlformats.org/officeDocument/2006/relationships" id="259" r:id="R7984cf5ac1c44c6f"/>
    <p:sldId xmlns:r="http://schemas.openxmlformats.org/officeDocument/2006/relationships" id="260" r:id="Rc3456e71b8784b6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5b70c9a24245d7" /><Relationship Type="http://schemas.openxmlformats.org/officeDocument/2006/relationships/slideMaster" Target="/ppt/slideMasters/slideMaster1.xml" Id="R4cb37d93ca0c4a94" /><Relationship Type="http://schemas.openxmlformats.org/officeDocument/2006/relationships/notesMaster" Target="/ppt/notesMasters/notesMaster1.xml" Id="Rf4fbe19d81f24fbb" /><Relationship Type="http://schemas.openxmlformats.org/officeDocument/2006/relationships/presProps" Target="/ppt/presProps.xml" Id="Rf7ee5312ea3245f1" /><Relationship Type="http://schemas.openxmlformats.org/officeDocument/2006/relationships/tableStyles" Target="/ppt/tableStyles.xml" Id="R204f07fa5b5c4148" /><Relationship Type="http://schemas.openxmlformats.org/officeDocument/2006/relationships/slide" Target="/ppt/slides/slide1.xml" Id="Reaeb11917860411b" /><Relationship Type="http://schemas.openxmlformats.org/officeDocument/2006/relationships/slide" Target="/ppt/slides/slide2.xml" Id="R81bb544a15e546b9" /><Relationship Type="http://schemas.openxmlformats.org/officeDocument/2006/relationships/slide" Target="/ppt/slides/slide3.xml" Id="R75a0a1fd68194002" /><Relationship Type="http://schemas.openxmlformats.org/officeDocument/2006/relationships/slide" Target="/ppt/slides/slide4.xml" Id="R7984cf5ac1c44c6f" /><Relationship Type="http://schemas.openxmlformats.org/officeDocument/2006/relationships/slide" Target="/ppt/slides/slide5.xml" Id="Rc3456e71b8784b6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f13854cbf14c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372187511f4a9a" /><Relationship Type="http://schemas.openxmlformats.org/officeDocument/2006/relationships/notesMaster" Target="/ppt/notesMasters/notesMaster1.xml" Id="R2e278be3b5c849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ad7499ee00949b2" /><Relationship Type="http://schemas.openxmlformats.org/officeDocument/2006/relationships/notesMaster" Target="/ppt/notesMasters/notesMaster1.xml" Id="Rb1a496c6edd744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0c69e254644a23" /><Relationship Type="http://schemas.openxmlformats.org/officeDocument/2006/relationships/notesMaster" Target="/ppt/notesMasters/notesMaster1.xml" Id="Re865f87dcba743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112ba48f314a46" /><Relationship Type="http://schemas.openxmlformats.org/officeDocument/2006/relationships/notesMaster" Target="/ppt/notesMasters/notesMaster1.xml" Id="Re43e2a6356c648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ac8647f58ee4c4c" /><Relationship Type="http://schemas.openxmlformats.org/officeDocument/2006/relationships/notesMaster" Target="/ppt/notesMasters/notesMaster1.xml" Id="R94639d8c4cd644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project update template. Replace the bracketed prompts with your own information. Remove any field that does not apply. Keep the evidence links and dates relevant to this reporting period.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project update template. Replace the bracketed prompts with your own information. Remove any field that does not apply. Keep the evidence links and dates relevant to this reporting period.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project update template. Replace the bracketed prompts with your own information. Remove any field that does not apply. Keep the evidence links and dates relevant to this reporting period.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project update template. Replace the bracketed prompts with your own information. Remove any field that does not apply. Keep the evidence links and dates relevant to this reporting period.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project update template. Replace the bracketed prompts with your own information. Remove any field that does not apply. Keep the evidence links and dates relevant to this reporting period.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0813e7ae194b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bb5edb92fb4937" /><Relationship Type="http://schemas.openxmlformats.org/officeDocument/2006/relationships/slideLayout" Target="/ppt/slideLayouts/slideLayout1.xml" Id="R1ea3606e912c40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a3606e912c40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f7daa702c44e72" /><Relationship Type="http://schemas.openxmlformats.org/officeDocument/2006/relationships/notesSlide" Target="/ppt/notesSlides/notesSlide1.xml" Id="Rf6ed95ce589349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206af0abd54358" /><Relationship Type="http://schemas.openxmlformats.org/officeDocument/2006/relationships/notesSlide" Target="/ppt/notesSlides/notesSlide2.xml" Id="R118f667d6c8f44b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f996a4fc044de9" /><Relationship Type="http://schemas.openxmlformats.org/officeDocument/2006/relationships/notesSlide" Target="/ppt/notesSlides/notesSlide3.xml" Id="Ra50a2c1d070e4e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154d0b18d3486d" /><Relationship Type="http://schemas.openxmlformats.org/officeDocument/2006/relationships/notesSlide" Target="/ppt/notesSlides/notesSlide4.xml" Id="R4e6ebb0e85574d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7b7d960f7c4e72" /><Relationship Type="http://schemas.openxmlformats.org/officeDocument/2006/relationships/notesSlide" Target="/ppt/notesSlides/notesSlide5.xml" Id="R675939e301bc46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B23A05-9081-4E48-A3AD-CC1DCC82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Project status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30CD4-6BAA-47F8-BB2A-5B027FEC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336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224D68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224D68"/>
                </a:solidFill>
                <a:latin typeface="Arial"/>
                <a:ea typeface="Arial"/>
                <a:cs typeface="Arial"/>
              </a:rPr>
              <a:t>[Project name]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0216DE-E348-4802-8CB7-3D6FAB30F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7187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62B3B"/>
                </a:solidFill>
                <a:latin typeface="Arial"/>
                <a:ea typeface="Arial"/>
                <a:cs typeface="Arial"/>
              </a:rPr>
              <a:t>[Reporting date]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8D2061-277A-400A-9868-325612B64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33925"/>
            <a:ext cx="10668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425B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425B6B"/>
                </a:solidFill>
                <a:latin typeface="Arial"/>
                <a:ea typeface="Arial"/>
                <a:cs typeface="Arial"/>
              </a:rPr>
              <a:t>[Current status and the evidence behind it]</a:t>
            </a:r>
          </a:p>
        </p:txBody>
      </p:sp>
    </p:spTree>
    <p:extLst>
      <p:ext uri="{BB962C8B-B14F-4D97-AF65-F5344CB8AC3E}">
        <p14:creationId xmlns:p14="http://schemas.microsoft.com/office/powerpoint/2010/main" val="4340174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233F16-5D63-4E50-83E4-6AD85016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Work completed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125781-4D9A-4CEE-8CCA-9897AC07C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14575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62B3B"/>
                </a:solidFill>
                <a:latin typeface="Arial"/>
                <a:ea typeface="Arial"/>
                <a:cs typeface="Arial"/>
              </a:rPr>
              <a:t>[Completed deliverable and completion date]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CD6BA3-1503-4D71-87B2-2085A696F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6242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425B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425B6B"/>
                </a:solidFill>
                <a:latin typeface="Arial"/>
                <a:ea typeface="Arial"/>
                <a:cs typeface="Arial"/>
              </a:rPr>
              <a:t>[Result or evidence link]</a:t>
            </a:r>
          </a:p>
        </p:txBody>
      </p:sp>
    </p:spTree>
    <p:extLst>
      <p:ext uri="{BB962C8B-B14F-4D97-AF65-F5344CB8AC3E}">
        <p14:creationId xmlns:p14="http://schemas.microsoft.com/office/powerpoint/2010/main" val="3240247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B8762C-9B7F-43AB-8DB8-6CC364DF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Next milestones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762000" y="2286000"/>
          <a:ext xmlns:a="http://schemas.openxmlformats.org/drawingml/2006/main" cx="106680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715000"/>
                <a:gridCol w="2476500"/>
                <a:gridCol w="2476500"/>
              </a:tblGrid>
              <a:tr h="8413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Deliverable</a:t>
                      </a:r>
                    </a:p>
                  </a:txBody>
                  <a:tcPr marL="190500" marR="190500" marT="152400" marB="152400" anchor="ctr"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Owner</a:t>
                      </a:r>
                    </a:p>
                  </a:txBody>
                  <a:tcPr marL="190500" marR="190500" marT="152400" marB="152400" anchor="ctr"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Due date</a:t>
                      </a:r>
                    </a:p>
                  </a:txBody>
                  <a:tcPr marL="190500" marR="190500" marT="152400" marB="152400" anchor="ctr">
                    <a:solidFill>
                      <a:srgbClr val="EDF2F5"/>
                    </a:solidFill>
                  </a:tcPr>
                </a:tc>
              </a:tr>
              <a:tr h="841375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[Next milestone]</a:t>
                      </a:r>
                    </a:p>
                  </a:txBody>
                  <a:tcPr marL="190500" marR="190500" marT="152400" marB="152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[Name]</a:t>
                      </a:r>
                    </a:p>
                  </a:txBody>
                  <a:tcPr marL="190500" marR="190500" marT="152400" marB="152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[Date]</a:t>
                      </a:r>
                    </a:p>
                  </a:txBody>
                  <a:tcPr marL="190500" marR="190500" marT="152400" marB="152400" anchor="ctr">
                    <a:solidFill>
                      <a:srgbClr val="FFFFFF"/>
                    </a:solidFill>
                  </a:tcPr>
                </a:tc>
              </a:tr>
              <a:tr h="841375"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[Next milestone]</a:t>
                      </a:r>
                    </a:p>
                  </a:txBody>
                  <a:tcPr marL="190500" marR="190500" marT="152400" marB="152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[Name]</a:t>
                      </a:r>
                    </a:p>
                  </a:txBody>
                  <a:tcPr marL="190500" marR="190500" marT="152400" marB="152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62B3B"/>
                          </a:solidFill>
                          <a:latin typeface="Arial"/>
                          <a:ea typeface="Arial"/>
                          <a:cs typeface="Arial"/>
                        </a:rPr>
                        <a:t>[Date]</a:t>
                      </a:r>
                    </a:p>
                  </a:txBody>
                  <a:tcPr marL="190500" marR="190500" marT="152400" marB="1524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75D04B-1AC4-42DE-BF78-ED9C9164C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425B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425B6B"/>
                </a:solidFill>
                <a:latin typeface="Arial"/>
                <a:ea typeface="Arial"/>
                <a:cs typeface="Arial"/>
              </a:rPr>
              <a:t>[Dependency that could affect these dates]</a:t>
            </a:r>
          </a:p>
        </p:txBody>
      </p:sp>
    </p:spTree>
    <p:extLst>
      <p:ext uri="{BB962C8B-B14F-4D97-AF65-F5344CB8AC3E}">
        <p14:creationId xmlns:p14="http://schemas.microsoft.com/office/powerpoint/2010/main" val="15985768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589B86-7E2D-473A-B53D-E7E13C500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Risks and blockers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B8404-6933-478F-8D44-AE439BCCC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14575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62B3B"/>
                </a:solidFill>
                <a:latin typeface="Arial"/>
                <a:ea typeface="Arial"/>
                <a:cs typeface="Arial"/>
              </a:rPr>
              <a:t>[Risk or blocker and its likely effect]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8325AA-DE94-40D1-8E5B-5BE79324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6242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425B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425B6B"/>
                </a:solidFill>
                <a:latin typeface="Arial"/>
                <a:ea typeface="Arial"/>
                <a:cs typeface="Arial"/>
              </a:rPr>
              <a:t>[Owner and planned response]</a:t>
            </a:r>
          </a:p>
        </p:txBody>
      </p:sp>
    </p:spTree>
    <p:extLst>
      <p:ext uri="{BB962C8B-B14F-4D97-AF65-F5344CB8AC3E}">
        <p14:creationId xmlns:p14="http://schemas.microsoft.com/office/powerpoint/2010/main" val="20320920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969AD7-E009-4FE2-A08E-021CD771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2B3B"/>
                </a:solidFill>
                <a:latin typeface="Arial"/>
                <a:ea typeface="Arial"/>
                <a:cs typeface="Arial"/>
              </a:rPr>
              <a:t>Decision needed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19AAE-7964-46F5-9AD2-76BD3A3D3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14575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62B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62B3B"/>
                </a:solidFill>
                <a:latin typeface="Arial"/>
                <a:ea typeface="Arial"/>
                <a:cs typeface="Arial"/>
              </a:rPr>
              <a:t>[Specific decision or support needed]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7E1957-90C0-42C8-BA2C-CD8C4092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6242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425B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425B6B"/>
                </a:solidFill>
                <a:latin typeface="Arial"/>
                <a:ea typeface="Arial"/>
                <a:cs typeface="Arial"/>
              </a:rPr>
              <a:t>[Decision owner and deadline]</a:t>
            </a:r>
          </a:p>
        </p:txBody>
      </p:sp>
    </p:spTree>
    <p:extLst>
      <p:ext uri="{BB962C8B-B14F-4D97-AF65-F5344CB8AC3E}">
        <p14:creationId xmlns:p14="http://schemas.microsoft.com/office/powerpoint/2010/main" val="10534444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2026-10-01T17:24:16.1400000Z</dcterms:created>
  <dcterms:modified xsi:type="dcterms:W3CDTF">2026-10-01T17:24:16.1410000Z</dcterms:modified>
</coreProperties>
</file>